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jgi8Zc7yYOp8QU8F9/G8KPNCiP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3d805d61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a3d805d6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Self join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is a self join?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SELF JOIN?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self join is a join which links to the same table twice.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will have to use two different aliases for the same table to discriminate between the “left” table and the “right” table. (otherwise you will get an error).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used to compare records of the same table.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customers from the same district sorted by district.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Here, we need to compare each customer’s district to the other customers districts.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 we are going to use the table account all the time.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will compare every record (row) against the other ones.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a1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a2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a1.account_id &lt;&gt; a2.account_id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a1.district_id = a2.district_id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by a1.district_id;</a:t>
            </a:r>
            <a:endParaRPr sz="16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a0a6fe2872_0_12"/>
          <p:cNvSpPr/>
          <p:nvPr/>
        </p:nvSpPr>
        <p:spPr>
          <a:xfrm>
            <a:off x="4218375" y="1993100"/>
            <a:ext cx="1660800" cy="184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a0a6fe2872_0_12"/>
          <p:cNvSpPr/>
          <p:nvPr/>
        </p:nvSpPr>
        <p:spPr>
          <a:xfrm>
            <a:off x="6809175" y="1993100"/>
            <a:ext cx="1660800" cy="184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ga0a6fe2872_0_12"/>
          <p:cNvCxnSpPr/>
          <p:nvPr/>
        </p:nvCxnSpPr>
        <p:spPr>
          <a:xfrm>
            <a:off x="4361250" y="21752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ga0a6fe2872_0_12"/>
          <p:cNvCxnSpPr/>
          <p:nvPr/>
        </p:nvCxnSpPr>
        <p:spPr>
          <a:xfrm>
            <a:off x="4361250" y="23276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ga0a6fe2872_0_12"/>
          <p:cNvCxnSpPr/>
          <p:nvPr/>
        </p:nvCxnSpPr>
        <p:spPr>
          <a:xfrm>
            <a:off x="4361250" y="24800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ga0a6fe2872_0_12"/>
          <p:cNvCxnSpPr/>
          <p:nvPr/>
        </p:nvCxnSpPr>
        <p:spPr>
          <a:xfrm>
            <a:off x="4361250" y="26324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ga0a6fe2872_0_12"/>
          <p:cNvCxnSpPr/>
          <p:nvPr/>
        </p:nvCxnSpPr>
        <p:spPr>
          <a:xfrm>
            <a:off x="4361250" y="27848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ga0a6fe2872_0_12"/>
          <p:cNvCxnSpPr/>
          <p:nvPr/>
        </p:nvCxnSpPr>
        <p:spPr>
          <a:xfrm>
            <a:off x="4361250" y="29372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ga0a6fe2872_0_12"/>
          <p:cNvCxnSpPr/>
          <p:nvPr/>
        </p:nvCxnSpPr>
        <p:spPr>
          <a:xfrm>
            <a:off x="6952050" y="21752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ga0a6fe2872_0_12"/>
          <p:cNvCxnSpPr/>
          <p:nvPr/>
        </p:nvCxnSpPr>
        <p:spPr>
          <a:xfrm>
            <a:off x="6952050" y="23276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ga0a6fe2872_0_12"/>
          <p:cNvCxnSpPr/>
          <p:nvPr/>
        </p:nvCxnSpPr>
        <p:spPr>
          <a:xfrm>
            <a:off x="6952050" y="24800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ga0a6fe2872_0_12"/>
          <p:cNvCxnSpPr/>
          <p:nvPr/>
        </p:nvCxnSpPr>
        <p:spPr>
          <a:xfrm>
            <a:off x="6952050" y="26324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ga0a6fe2872_0_12"/>
          <p:cNvCxnSpPr/>
          <p:nvPr/>
        </p:nvCxnSpPr>
        <p:spPr>
          <a:xfrm>
            <a:off x="6952050" y="27848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ga0a6fe2872_0_12"/>
          <p:cNvCxnSpPr/>
          <p:nvPr/>
        </p:nvCxnSpPr>
        <p:spPr>
          <a:xfrm>
            <a:off x="6952050" y="2937275"/>
            <a:ext cx="13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ga0a6fe2872_0_12"/>
          <p:cNvCxnSpPr/>
          <p:nvPr/>
        </p:nvCxnSpPr>
        <p:spPr>
          <a:xfrm>
            <a:off x="5722150" y="2186000"/>
            <a:ext cx="1167900" cy="1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ga0a6fe2872_0_12"/>
          <p:cNvCxnSpPr/>
          <p:nvPr/>
        </p:nvCxnSpPr>
        <p:spPr>
          <a:xfrm>
            <a:off x="5722150" y="2186000"/>
            <a:ext cx="1189500" cy="2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ga0a6fe2872_0_12"/>
          <p:cNvCxnSpPr/>
          <p:nvPr/>
        </p:nvCxnSpPr>
        <p:spPr>
          <a:xfrm>
            <a:off x="5722150" y="2186000"/>
            <a:ext cx="12003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ga0a6fe2872_0_12"/>
          <p:cNvCxnSpPr/>
          <p:nvPr/>
        </p:nvCxnSpPr>
        <p:spPr>
          <a:xfrm>
            <a:off x="5722150" y="2186000"/>
            <a:ext cx="1275300" cy="5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ga0a6fe2872_0_12"/>
          <p:cNvCxnSpPr>
            <a:endCxn id="253" idx="1"/>
          </p:cNvCxnSpPr>
          <p:nvPr/>
        </p:nvCxnSpPr>
        <p:spPr>
          <a:xfrm>
            <a:off x="5722275" y="2186000"/>
            <a:ext cx="1086900" cy="7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ga0a6fe2872_0_12"/>
          <p:cNvSpPr txBox="1"/>
          <p:nvPr/>
        </p:nvSpPr>
        <p:spPr>
          <a:xfrm>
            <a:off x="4568425" y="1558525"/>
            <a:ext cx="9858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</a:t>
            </a:r>
            <a:endParaRPr/>
          </a:p>
        </p:txBody>
      </p:sp>
      <p:sp>
        <p:nvSpPr>
          <p:cNvPr id="272" name="Google Shape;272;ga0a6fe2872_0_12"/>
          <p:cNvSpPr txBox="1"/>
          <p:nvPr/>
        </p:nvSpPr>
        <p:spPr>
          <a:xfrm>
            <a:off x="7159225" y="1558525"/>
            <a:ext cx="9858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3d805d61e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a3d805d61e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a3d805d61e_0_22"/>
          <p:cNvSpPr txBox="1"/>
          <p:nvPr/>
        </p:nvSpPr>
        <p:spPr>
          <a:xfrm>
            <a:off x="579750" y="1463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a1.account_id, a1.district_id, a1.frequency, a1.date, a2.account_id, a2.district_id, a2.frequency 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a1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a2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a1.account_id &lt;&gt; a2.account_id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a1.district_id = a2.district_id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a1.district_id, a1.account_id, a2.district_id, a2.account_id;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